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0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9936-0739-4D5A-9E23-0EB5099E0DF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E726-3C64-401B-BBAE-14AD3BD7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ndigodivisionbowls.bowls.com.au/pennant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llaratdistrict.bowls.com.au/bowlslink-info/" TargetMode="External"/><Relationship Id="rId5" Type="http://schemas.openxmlformats.org/officeDocument/2006/relationships/hyperlink" Target="https://www.bowlsvic.org.au/clubassist/bowlslink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aratdistrict.bowls.com.au/competitions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bowlslink.com.a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bowlslink.com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aratdistrict.bowls.com.au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944689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2230" y="592899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316674"/>
            <a:ext cx="525145" cy="532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15784" y="1612388"/>
            <a:ext cx="6096000" cy="4652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200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Your Club Ready – Club Administrator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Finance/Member records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members Added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Campaign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Club Championships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Tournaments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 3 people have Club Administrator profile (Club Secretary + Assistant + Match Committee/Other)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export the membership list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95114" y="143871"/>
            <a:ext cx="2371725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179087"/>
            <a:ext cx="3828944" cy="54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739861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4135" y="409026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152269"/>
            <a:ext cx="525145" cy="532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3358" y="811616"/>
            <a:ext cx="6096000" cy="6122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Pennant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Bendigo Pennant Results example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https://bendigodivisionbowls.bowls.com.au/pennant/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 – what ever you did last year + add players into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 day –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Safe Practices, Enter results –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Away Managers are either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savvy or have an alternative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to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Bowlink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done on most PC/Laptop/tablet/smart phone – have it pre set up to access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endParaRPr lang="en-A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“Dummy member” is primary contact – you can change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OOPs – any issues/mistakes after game is advised email BDBD with copy of Team sheet and what the issue is. Remember this is new to us too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305426" y="19431"/>
            <a:ext cx="2371725" cy="63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90" y="1364940"/>
            <a:ext cx="5091331" cy="52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739861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4135" y="409026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152269"/>
            <a:ext cx="525145" cy="532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3358" y="811616"/>
            <a:ext cx="6096000" cy="51347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Pennant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 – what ever you did last year + add players into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 day –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Safe Practices, Enter results – 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Away Managers are either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savvy or have an alternative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to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Bowlink</a:t>
            </a: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done on most PC/Laptop/tablet/smart phone – have it pre set up to access </a:t>
            </a:r>
            <a:r>
              <a:rPr lang="en-A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endParaRPr lang="en-A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“Dummy member” is primary contact – you can change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A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OOPs – any issues/mistakes after game is advised email BDBD with copy of Team sheet and what the issue is. Remember this is new to us too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305426" y="19431"/>
            <a:ext cx="2371725" cy="6381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6517" y="941791"/>
            <a:ext cx="4986147" cy="2326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990" y="3657600"/>
            <a:ext cx="5393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Training materials</a:t>
            </a:r>
          </a:p>
          <a:p>
            <a:r>
              <a:rPr lang="en-AU" dirty="0" smtClean="0"/>
              <a:t>Latest at Bowls Vic Including video and manual</a:t>
            </a:r>
          </a:p>
          <a:p>
            <a:r>
              <a:rPr lang="en-US" dirty="0" smtClean="0">
                <a:hlinkClick r:id="rId5"/>
              </a:rPr>
              <a:t>https://www.bowlsvic.org.au/clubassist/bowlslink/</a:t>
            </a:r>
            <a:endParaRPr lang="en-US" dirty="0" smtClean="0"/>
          </a:p>
          <a:p>
            <a:endParaRPr lang="en-AU" dirty="0"/>
          </a:p>
          <a:p>
            <a:r>
              <a:rPr lang="en-AU" dirty="0" smtClean="0"/>
              <a:t>Pennant info is in webinar 3 but there are other webinars for membership, email campaign </a:t>
            </a:r>
            <a:r>
              <a:rPr lang="en-AU" dirty="0" err="1" smtClean="0"/>
              <a:t>etc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BDBD also has info on Pennant page and </a:t>
            </a:r>
            <a:r>
              <a:rPr lang="en-AU" dirty="0" err="1" smtClean="0"/>
              <a:t>BowlsLink</a:t>
            </a:r>
            <a:r>
              <a:rPr lang="en-AU" dirty="0" smtClean="0"/>
              <a:t> info </a:t>
            </a:r>
            <a:r>
              <a:rPr lang="en-AU" smtClean="0"/>
              <a:t>page </a:t>
            </a:r>
            <a:r>
              <a:rPr lang="en-AU" smtClean="0">
                <a:hlinkClick r:id="rId6"/>
              </a:rPr>
              <a:t>https://ballaratdistrict.bowls.com.au/bowlslink-info/</a:t>
            </a:r>
            <a:endParaRPr lang="en-AU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944689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2230" y="592899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316674"/>
            <a:ext cx="525145" cy="532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771" y="1141031"/>
            <a:ext cx="5245608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Championships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on BDBD website. 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https://ballaratdistrict.bowls.com.au/competitions/</a:t>
            </a:r>
            <a:endParaRPr lang="en-A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021962" y="178561"/>
            <a:ext cx="23717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62" y="2430580"/>
            <a:ext cx="3401176" cy="3675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288" y="1141031"/>
            <a:ext cx="4555663" cy="53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944689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2230" y="592899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316674"/>
            <a:ext cx="525145" cy="53276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21962" y="178561"/>
            <a:ext cx="2371725" cy="638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336" y="1263777"/>
            <a:ext cx="587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Championships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Entry via </a:t>
            </a:r>
            <a:r>
              <a:rPr lang="en-A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https://bowlslink.com.au/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633" y="1860793"/>
            <a:ext cx="2408097" cy="2037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93" y="3608679"/>
            <a:ext cx="6549375" cy="2834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367" y="1549329"/>
            <a:ext cx="2785395" cy="2265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047" y="4648271"/>
            <a:ext cx="3777010" cy="14245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42448" y="2187107"/>
            <a:ext cx="1453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If you are entering on behalf of some one else Click on the Delete (Trash can)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4211" y="6159170"/>
            <a:ext cx="196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Click on Add Player</a:t>
            </a:r>
            <a:endParaRPr lang="en-US" dirty="0"/>
          </a:p>
        </p:txBody>
      </p:sp>
      <p:cxnSp>
        <p:nvCxnSpPr>
          <p:cNvPr id="20" name="Elbow Connector 19"/>
          <p:cNvCxnSpPr>
            <a:stCxn id="12" idx="3"/>
          </p:cNvCxnSpPr>
          <p:nvPr/>
        </p:nvCxnSpPr>
        <p:spPr>
          <a:xfrm>
            <a:off x="4670730" y="2879604"/>
            <a:ext cx="537094" cy="6924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6126480" y="2553292"/>
            <a:ext cx="1316736" cy="10188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68512" y="3898414"/>
            <a:ext cx="0" cy="74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944689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2230" y="592899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316674"/>
            <a:ext cx="525145" cy="53276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21962" y="178561"/>
            <a:ext cx="2371725" cy="638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336" y="1263777"/>
            <a:ext cx="587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Championships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Entry via </a:t>
            </a:r>
            <a:r>
              <a:rPr lang="en-A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Bowlslink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https://bowlslink.com.au/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guest entry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2261687"/>
            <a:ext cx="3777010" cy="1424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1" y="4099047"/>
            <a:ext cx="3309661" cy="2207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346" y="3398876"/>
            <a:ext cx="2214341" cy="98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912" y="1144397"/>
            <a:ext cx="5738142" cy="4685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5472" y="6306572"/>
            <a:ext cx="335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Repeat Add player for each 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8990" y="944689"/>
            <a:ext cx="6264276" cy="71755"/>
            <a:chOff x="387" y="1541"/>
            <a:chExt cx="10800" cy="187"/>
          </a:xfrm>
        </p:grpSpPr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3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 noChangeShapeType="1"/>
            </p:cNvSpPr>
            <p:nvPr/>
          </p:nvSpPr>
          <p:spPr bwMode="auto">
            <a:xfrm>
              <a:off x="3987" y="1541"/>
              <a:ext cx="3600" cy="1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 noChangeShapeType="1"/>
            </p:cNvSpPr>
            <p:nvPr/>
          </p:nvSpPr>
          <p:spPr bwMode="auto">
            <a:xfrm>
              <a:off x="7587" y="1541"/>
              <a:ext cx="3600" cy="1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Box 1"/>
          <p:cNvSpPr txBox="1">
            <a:spLocks noChangeArrowheads="1" noChangeShapeType="1"/>
          </p:cNvSpPr>
          <p:nvPr/>
        </p:nvSpPr>
        <p:spPr bwMode="auto">
          <a:xfrm>
            <a:off x="1082230" y="592899"/>
            <a:ext cx="3496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noAutofit/>
          </a:bodyPr>
          <a:lstStyle/>
          <a:p>
            <a:pPr algn="l">
              <a:lnSpc>
                <a:spcPct val="112000"/>
              </a:lnSpc>
              <a:spcAft>
                <a:spcPts val="900"/>
              </a:spcAft>
            </a:pPr>
            <a:r>
              <a:rPr lang="en-AU" sz="1200" b="1" kern="14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Ballarat and District Bowls Division</a:t>
            </a:r>
            <a:endParaRPr lang="en-US" sz="1400" b="1" kern="14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" y="316674"/>
            <a:ext cx="525145" cy="532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317" y="1144397"/>
            <a:ext cx="9923148" cy="13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Webpage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Advise BDBD what information you would like to see on the site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https://ballaratdistrict.bowls.com.au/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42714" y="178561"/>
            <a:ext cx="2371725" cy="63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00" y="2049199"/>
            <a:ext cx="9503432" cy="47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</dc:creator>
  <cp:lastModifiedBy>adrian</cp:lastModifiedBy>
  <cp:revision>12</cp:revision>
  <dcterms:created xsi:type="dcterms:W3CDTF">2020-11-08T02:35:03Z</dcterms:created>
  <dcterms:modified xsi:type="dcterms:W3CDTF">2020-11-08T22:23:27Z</dcterms:modified>
</cp:coreProperties>
</file>